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80" d="100"/>
          <a:sy n="80" d="100"/>
        </p:scale>
        <p:origin x="-83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2/16/17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X6p5AZp7r_Q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HJihi5rB_Ek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Women &amp; Video Games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Analysis of a Media Text</a:t>
            </a:r>
          </a:p>
          <a:p>
            <a:r>
              <a:rPr lang="en-US" dirty="0" smtClean="0"/>
              <a:t>CCII, Professor Lafferty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8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&amp; Video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773" y="2048695"/>
            <a:ext cx="11863227" cy="34163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sz="2100" dirty="0" smtClean="0"/>
          </a:p>
          <a:p>
            <a:pPr>
              <a:buFont typeface="+mj-lt"/>
              <a:buAutoNum type="arabicPeriod"/>
            </a:pPr>
            <a:endParaRPr lang="en-US" sz="2100" dirty="0" smtClean="0"/>
          </a:p>
          <a:p>
            <a:pPr>
              <a:buFont typeface="+mj-lt"/>
              <a:buAutoNum type="arabicPeriod"/>
            </a:pPr>
            <a:r>
              <a:rPr lang="en-US" sz="2100" dirty="0"/>
              <a:t>Why is it beneficial to study the portrayal of women in video games?</a:t>
            </a:r>
          </a:p>
          <a:p>
            <a:pPr>
              <a:buFont typeface="+mj-lt"/>
              <a:buAutoNum type="arabicPeriod"/>
            </a:pPr>
            <a:r>
              <a:rPr lang="en-US" sz="2100" dirty="0" smtClean="0"/>
              <a:t>How do you define  a “Damsel in Distress?</a:t>
            </a:r>
            <a:endParaRPr lang="en-US" sz="2100" dirty="0"/>
          </a:p>
          <a:p>
            <a:pPr>
              <a:buFont typeface="+mj-lt"/>
              <a:buAutoNum type="arabicPeriod"/>
            </a:pPr>
            <a:r>
              <a:rPr lang="en-US" sz="2100" dirty="0" smtClean="0"/>
              <a:t>How do you define “strength”? Does this definition differ between individuals or genders? </a:t>
            </a:r>
          </a:p>
          <a:p>
            <a:pPr>
              <a:buFont typeface="+mj-lt"/>
              <a:buAutoNum type="arabicPeriod"/>
            </a:pPr>
            <a:r>
              <a:rPr lang="en-US" sz="2100" dirty="0" smtClean="0"/>
              <a:t>How should women be presented in video games? Is there only one prescribed representation?</a:t>
            </a:r>
          </a:p>
          <a:p>
            <a:pPr>
              <a:buFont typeface="+mj-lt"/>
              <a:buAutoNum type="arabicPeriod"/>
            </a:pPr>
            <a:r>
              <a:rPr lang="en-US" sz="2100" dirty="0" smtClean="0"/>
              <a:t>Should video game designers create female characters according to any particular standard(s)?</a:t>
            </a:r>
          </a:p>
          <a:p>
            <a:pPr>
              <a:buFont typeface="+mj-lt"/>
              <a:buAutoNum type="arabicPeriod"/>
            </a:pPr>
            <a:r>
              <a:rPr lang="en-US" sz="2100" dirty="0" smtClean="0"/>
              <a:t>Do video game designers have a responsibility to their users (or society) to present female characters responsibly? </a:t>
            </a:r>
          </a:p>
          <a:p>
            <a:pPr>
              <a:buFont typeface="+mj-lt"/>
              <a:buAutoNum type="arabicPeriod"/>
            </a:pPr>
            <a:r>
              <a:rPr lang="en-US" sz="2100" dirty="0" smtClean="0"/>
              <a:t>How would you define a ”responsible female depiction”?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28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questions are you asking?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121370"/>
              </p:ext>
            </p:extLst>
          </p:nvPr>
        </p:nvGraphicFramePr>
        <p:xfrm>
          <a:off x="328773" y="2603500"/>
          <a:ext cx="11291299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6632"/>
                <a:gridCol w="4864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 Questions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 Questions for Your</a:t>
                      </a:r>
                      <a:r>
                        <a:rPr lang="en-US" baseline="0" dirty="0" smtClean="0"/>
                        <a:t> Paper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Why is it beneficial to study the portrayal of women in video games?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How do you define  a “Damsel in Distress?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How do you define strength?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How should women be presented in video games?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Should video game designers create female characters according to any particular standard(s)?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Do game designers  have a responsibility to their users (or society) to present female characters responsibly?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How would you define a ”responsible female depiction”?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064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person’s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2"/>
              </a:rPr>
              <a:t>Damsel in Distress: Tropes vs. Women In Video Games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lvl="0" indent="0" defTabSz="914400">
              <a:spcBef>
                <a:spcPts val="0"/>
              </a:spcBef>
              <a:buClrTx/>
              <a:buSzTx/>
              <a:buNone/>
              <a:defRPr/>
            </a:pPr>
            <a:r>
              <a:rPr lang="en-US" dirty="0" smtClean="0"/>
              <a:t>(A trope is a commonly overused theme or device; </a:t>
            </a:r>
            <a:r>
              <a:rPr lang="en-US" dirty="0"/>
              <a:t>a storytelling shorthand for a concept that the audience will recognize and understand </a:t>
            </a:r>
            <a:r>
              <a:rPr lang="en-US" dirty="0" smtClean="0"/>
              <a:t>instantly; a figure of speech)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lvl="0" defTabSz="914400">
              <a:spcBef>
                <a:spcPts val="0"/>
              </a:spcBef>
              <a:buClrTx/>
              <a:buSzTx/>
              <a:buFont typeface="Wingdings" charset="2"/>
              <a:buChar char="v"/>
              <a:defRPr/>
            </a:pPr>
            <a:r>
              <a:rPr lang="en-US" dirty="0" smtClean="0"/>
              <a:t>What are </a:t>
            </a:r>
            <a:r>
              <a:rPr lang="en-US" dirty="0"/>
              <a:t>Anita </a:t>
            </a:r>
            <a:r>
              <a:rPr lang="en-US" dirty="0" smtClean="0"/>
              <a:t>Sarkeesian’s main claims in this video?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dirty="0" smtClean="0"/>
              <a:t>How does she support such claims?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dirty="0" smtClean="0"/>
              <a:t>Is her evidence sufficient?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Check 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47311" cy="3416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your “gut” reaction to this video?</a:t>
            </a:r>
          </a:p>
          <a:p>
            <a:r>
              <a:rPr lang="en-US" dirty="0" smtClean="0"/>
              <a:t>Why do you think that you think that way about this topic? (What informs your reaction, opinion, thoughts?) [meta-cognition</a:t>
            </a:r>
            <a:r>
              <a:rPr lang="en-US" dirty="0"/>
              <a:t>]</a:t>
            </a:r>
            <a:endParaRPr lang="en-US" dirty="0" smtClean="0"/>
          </a:p>
          <a:p>
            <a:r>
              <a:rPr lang="en-US" dirty="0" smtClean="0"/>
              <a:t>What would convince  you to change your mind about the topic?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Remember: </a:t>
            </a:r>
          </a:p>
          <a:p>
            <a:r>
              <a:rPr lang="en-US" dirty="0" smtClean="0"/>
              <a:t> Know your audience </a:t>
            </a:r>
            <a:r>
              <a:rPr lang="mr-IN" dirty="0" smtClean="0"/>
              <a:t>–</a:t>
            </a:r>
            <a:r>
              <a:rPr lang="en-US" dirty="0" smtClean="0"/>
              <a:t> what would or should convince them? (ethos, logos, pathos)</a:t>
            </a:r>
          </a:p>
          <a:p>
            <a:r>
              <a:rPr lang="en-US" dirty="0" smtClean="0"/>
              <a:t>Your goal is to find truth, while also persuading your audience.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08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person’s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 Response to Antia’s Claims</a:t>
            </a:r>
            <a:endParaRPr lang="en-US" dirty="0" smtClean="0"/>
          </a:p>
          <a:p>
            <a:r>
              <a:rPr lang="en-US" dirty="0" smtClean="0"/>
              <a:t>Summarize the counterpoints “Kite Tale and Flex” offers to Anita’s claims. </a:t>
            </a:r>
          </a:p>
          <a:p>
            <a:r>
              <a:rPr lang="en-US" dirty="0" smtClean="0"/>
              <a:t>What evidence does she use to support her claims?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08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Seeking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two videos we watched, what is the truth about women’s representation in video games?</a:t>
            </a:r>
          </a:p>
          <a:p>
            <a:r>
              <a:rPr lang="en-US" dirty="0" smtClean="0"/>
              <a:t>What convinced you of this truth?</a:t>
            </a:r>
          </a:p>
          <a:p>
            <a:r>
              <a:rPr lang="en-US" dirty="0" smtClean="0"/>
              <a:t>Has your gut opinion changed? </a:t>
            </a:r>
          </a:p>
          <a:p>
            <a:pPr lvl="1"/>
            <a:r>
              <a:rPr lang="en-US" dirty="0" smtClean="0"/>
              <a:t>Consider the possibility of confirmation bias.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consider our sources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these two women?</a:t>
            </a:r>
          </a:p>
          <a:p>
            <a:r>
              <a:rPr lang="en-US" dirty="0" smtClean="0"/>
              <a:t>Why are we viewing their videos? (What is the value of their video?)</a:t>
            </a:r>
          </a:p>
          <a:p>
            <a:r>
              <a:rPr lang="en-US" dirty="0" smtClean="0"/>
              <a:t>Would we include these videos as sources in our paper?</a:t>
            </a:r>
          </a:p>
          <a:p>
            <a:r>
              <a:rPr lang="en-US" dirty="0" smtClean="0"/>
              <a:t>What other sources should we include in an argument about women and video games?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74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56</TotalTime>
  <Words>503</Words>
  <Application>Microsoft Macintosh PowerPoint</Application>
  <PresentationFormat>Custom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 Boardroom</vt:lpstr>
      <vt:lpstr>Women &amp; Video Games</vt:lpstr>
      <vt:lpstr>Women &amp; Video Games</vt:lpstr>
      <vt:lpstr>What questions are you asking?</vt:lpstr>
      <vt:lpstr>One person’s analysis</vt:lpstr>
      <vt:lpstr>Reality Check …</vt:lpstr>
      <vt:lpstr>Another person’s perspective</vt:lpstr>
      <vt:lpstr>Truth Seeking</vt:lpstr>
      <vt:lpstr>Let’s consider our sources…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Woman &amp; Video Games</dc:title>
  <dc:creator>kristinelafferty@yahoo.com</dc:creator>
  <cp:lastModifiedBy>Jude Miller</cp:lastModifiedBy>
  <cp:revision>6</cp:revision>
  <dcterms:created xsi:type="dcterms:W3CDTF">2017-02-14T18:34:56Z</dcterms:created>
  <dcterms:modified xsi:type="dcterms:W3CDTF">2017-02-16T15:15:33Z</dcterms:modified>
</cp:coreProperties>
</file>